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9" autoAdjust="0"/>
  </p:normalViewPr>
  <p:slideViewPr>
    <p:cSldViewPr>
      <p:cViewPr varScale="1">
        <p:scale>
          <a:sx n="68" d="100"/>
          <a:sy n="68" d="100"/>
        </p:scale>
        <p:origin x="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55BA-9383-4C31-A5C3-13D68443DA1D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C2AA-7FDD-488D-B804-838B46546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86800" cy="1752599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Phòng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GD&amp;ĐT </a:t>
            </a: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Quận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</a:t>
            </a: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Mầm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Thượng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620000" cy="3352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             HOẠT ĐỘNG GIÁO DỤC ÂM NHẠC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Đề tài: Dạy hát: Làm chú bộ đội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Nghe hát: “Cháu thương chú bộ đội” </a:t>
            </a:r>
          </a:p>
          <a:p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Thời gian: 15 </a:t>
            </a:r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phút.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Giáo viên: Hà Thị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 học: 2018 – 2019.</a:t>
            </a: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143000"/>
            <a:ext cx="1295400" cy="118816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799"/>
            <a:ext cx="4800600" cy="762001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I. </a:t>
            </a:r>
            <a:r>
              <a:rPr lang="en-US" b="1" i="1" dirty="0" err="1" smtClean="0">
                <a:solidFill>
                  <a:srgbClr val="00B050"/>
                </a:solidFill>
              </a:rPr>
              <a:t>Mục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đích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yêu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cầu</a:t>
            </a:r>
            <a:r>
              <a:rPr lang="en-US" b="1" i="1" dirty="0" smtClean="0">
                <a:solidFill>
                  <a:srgbClr val="00B050"/>
                </a:solidFill>
              </a:rPr>
              <a:t>: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7543800" cy="4876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Kiến thức: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-Trẻ biết tên bài hát, tên tác giả ,biết cảm nhận giai điệu vui tươi của bài hát.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Kỹ năng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Hát thuộc lời, không ngọng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Rèn kỹ năng sử dụng các nhạc cụ âm nhạc.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độ: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-Trẻ hứng thú tham gia hoạt động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3810000" cy="1295400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II. </a:t>
            </a:r>
            <a:r>
              <a:rPr lang="en-US" b="1" i="1" dirty="0" err="1" smtClean="0">
                <a:solidFill>
                  <a:srgbClr val="FFFF00"/>
                </a:solidFill>
              </a:rPr>
              <a:t>Chuẩn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bị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7543800" cy="54102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Đồ dùng của cô: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Đàn nhạc bài hát. “Cháu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 bộ đội”, “ Làm chú bộ đội”.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án điện tử.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Bảng tương tác. 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Loa, đài.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Đồ dùng của trẻ: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Chỗ ngồi cho trẻ.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6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400"/>
            <a:ext cx="6248400" cy="1698625"/>
          </a:xfrm>
        </p:spPr>
        <p:txBody>
          <a:bodyPr>
            <a:normAutofit/>
          </a:bodyPr>
          <a:lstStyle/>
          <a:p>
            <a:r>
              <a:rPr lang="en-US" sz="5300" b="1" i="1" dirty="0" smtClean="0">
                <a:solidFill>
                  <a:srgbClr val="FF0000"/>
                </a:solidFill>
              </a:rPr>
              <a:t>III. </a:t>
            </a:r>
            <a:r>
              <a:rPr lang="en-US" sz="5300" b="1" i="1" dirty="0" err="1" smtClean="0">
                <a:solidFill>
                  <a:srgbClr val="FF0000"/>
                </a:solidFill>
              </a:rPr>
              <a:t>Cách</a:t>
            </a:r>
            <a:r>
              <a:rPr lang="en-US" sz="5300" b="1" i="1" dirty="0" smtClean="0">
                <a:solidFill>
                  <a:srgbClr val="FF0000"/>
                </a:solidFill>
              </a:rPr>
              <a:t> </a:t>
            </a:r>
            <a:r>
              <a:rPr lang="en-US" sz="5300" b="1" i="1" dirty="0" err="1" smtClean="0">
                <a:solidFill>
                  <a:srgbClr val="FF0000"/>
                </a:solidFill>
              </a:rPr>
              <a:t>tiến</a:t>
            </a:r>
            <a:r>
              <a:rPr lang="en-US" sz="5300" b="1" i="1" dirty="0" smtClean="0">
                <a:solidFill>
                  <a:srgbClr val="FF0000"/>
                </a:solidFill>
              </a:rPr>
              <a:t> </a:t>
            </a:r>
            <a:r>
              <a:rPr lang="en-US" sz="5300" b="1" i="1" dirty="0" err="1" smtClean="0">
                <a:solidFill>
                  <a:srgbClr val="FF0000"/>
                </a:solidFill>
              </a:rPr>
              <a:t>hành</a:t>
            </a:r>
            <a:r>
              <a:rPr lang="en-US" sz="5300" b="1" i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553200" cy="18288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Cô và trẻ chơi trò chơi đi hành quân và trò chuyện dẫn dắt vào bài.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685801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</a:rPr>
              <a:t> Phương pháp cách tiến hành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524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 Dạy hát: Làm chú bộ đội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2286000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- </a:t>
            </a:r>
            <a:r>
              <a:rPr lang="en-US" sz="2600" dirty="0" err="1" smtClean="0"/>
              <a:t>Cô</a:t>
            </a:r>
            <a:r>
              <a:rPr lang="en-US" sz="2600" dirty="0" smtClean="0"/>
              <a:t> </a:t>
            </a:r>
            <a:r>
              <a:rPr lang="en-US" sz="2600" dirty="0" err="1" smtClean="0"/>
              <a:t>hát</a:t>
            </a:r>
            <a:r>
              <a:rPr lang="en-US" sz="2600" dirty="0" smtClean="0"/>
              <a:t> </a:t>
            </a:r>
            <a:r>
              <a:rPr lang="en-US" sz="2600" dirty="0" err="1" smtClean="0"/>
              <a:t>lần</a:t>
            </a:r>
            <a:r>
              <a:rPr lang="en-US" sz="2600" dirty="0" smtClean="0"/>
              <a:t> 1: </a:t>
            </a:r>
            <a:r>
              <a:rPr lang="en-US" sz="2600" dirty="0" err="1" smtClean="0"/>
              <a:t>Dùng</a:t>
            </a:r>
            <a:r>
              <a:rPr lang="en-US" sz="2600" dirty="0" smtClean="0"/>
              <a:t> </a:t>
            </a:r>
            <a:r>
              <a:rPr lang="en-US" sz="2600" dirty="0" err="1" smtClean="0"/>
              <a:t>cử</a:t>
            </a:r>
            <a:r>
              <a:rPr lang="en-US" sz="2600" dirty="0" smtClean="0"/>
              <a:t> </a:t>
            </a:r>
            <a:r>
              <a:rPr lang="en-US" sz="2600" dirty="0" err="1" smtClean="0"/>
              <a:t>chỉ</a:t>
            </a:r>
            <a:r>
              <a:rPr lang="en-US" sz="2600" dirty="0" smtClean="0"/>
              <a:t> </a:t>
            </a:r>
            <a:r>
              <a:rPr lang="en-US" sz="2600" dirty="0" err="1" smtClean="0"/>
              <a:t>điệu</a:t>
            </a:r>
            <a:r>
              <a:rPr lang="en-US" sz="2600" dirty="0" smtClean="0"/>
              <a:t> </a:t>
            </a:r>
            <a:r>
              <a:rPr lang="en-US" sz="2600" dirty="0" err="1" smtClean="0"/>
              <a:t>bộ</a:t>
            </a:r>
            <a:r>
              <a:rPr lang="en-US" sz="2600" dirty="0" smtClean="0"/>
              <a:t>. </a:t>
            </a:r>
            <a:r>
              <a:rPr lang="en-US" sz="2600" dirty="0" err="1" smtClean="0"/>
              <a:t>Hỏi</a:t>
            </a:r>
            <a:r>
              <a:rPr lang="en-US" sz="2600" dirty="0" smtClean="0"/>
              <a:t> </a:t>
            </a:r>
            <a:r>
              <a:rPr lang="en-US" sz="2600" dirty="0" err="1" smtClean="0"/>
              <a:t>tên</a:t>
            </a:r>
            <a:r>
              <a:rPr lang="en-US" sz="2600" dirty="0" smtClean="0"/>
              <a:t> </a:t>
            </a:r>
            <a:r>
              <a:rPr lang="en-US" sz="2600" dirty="0" err="1" smtClean="0"/>
              <a:t>tác</a:t>
            </a:r>
            <a:r>
              <a:rPr lang="en-US" sz="2600" dirty="0" smtClean="0"/>
              <a:t> </a:t>
            </a:r>
            <a:r>
              <a:rPr lang="en-US" sz="2600" dirty="0" err="1" smtClean="0"/>
              <a:t>giả</a:t>
            </a:r>
            <a:r>
              <a:rPr lang="en-US" sz="2600" dirty="0" smtClean="0"/>
              <a:t>, </a:t>
            </a:r>
            <a:r>
              <a:rPr lang="en-US" sz="2600" dirty="0" err="1" smtClean="0"/>
              <a:t>tên</a:t>
            </a:r>
            <a:r>
              <a:rPr lang="en-US" sz="2600" dirty="0" smtClean="0"/>
              <a:t> </a:t>
            </a:r>
            <a:r>
              <a:rPr lang="en-US" sz="2600" dirty="0" err="1" smtClean="0"/>
              <a:t>bài</a:t>
            </a:r>
            <a:r>
              <a:rPr lang="en-US" sz="2600" dirty="0" smtClean="0"/>
              <a:t> </a:t>
            </a:r>
            <a:r>
              <a:rPr lang="en-US" sz="2600" dirty="0" err="1" smtClean="0"/>
              <a:t>hát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3276600"/>
            <a:ext cx="556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- </a:t>
            </a:r>
            <a:r>
              <a:rPr lang="en-US" sz="2600" dirty="0" err="1" smtClean="0"/>
              <a:t>Cô</a:t>
            </a:r>
            <a:r>
              <a:rPr lang="en-US" sz="2600" dirty="0" smtClean="0"/>
              <a:t> </a:t>
            </a:r>
            <a:r>
              <a:rPr lang="en-US" sz="2600" dirty="0" err="1" smtClean="0"/>
              <a:t>hát</a:t>
            </a:r>
            <a:r>
              <a:rPr lang="en-US" sz="2600" dirty="0" smtClean="0"/>
              <a:t> </a:t>
            </a:r>
            <a:r>
              <a:rPr lang="en-US" sz="2600" dirty="0" err="1" smtClean="0"/>
              <a:t>lần</a:t>
            </a:r>
            <a:r>
              <a:rPr lang="en-US" sz="2600" dirty="0" smtClean="0"/>
              <a:t> 2: </a:t>
            </a:r>
            <a:r>
              <a:rPr lang="en-US" sz="2600" dirty="0" err="1" smtClean="0"/>
              <a:t>Hỏi</a:t>
            </a:r>
            <a:r>
              <a:rPr lang="en-US" sz="2600" dirty="0" smtClean="0"/>
              <a:t> </a:t>
            </a:r>
            <a:r>
              <a:rPr lang="en-US" sz="2600" dirty="0" err="1" smtClean="0"/>
              <a:t>trẻ</a:t>
            </a:r>
            <a:r>
              <a:rPr lang="en-US" sz="2600" dirty="0" smtClean="0"/>
              <a:t> </a:t>
            </a:r>
            <a:r>
              <a:rPr lang="en-US" sz="2600" dirty="0" err="1" smtClean="0"/>
              <a:t>giai</a:t>
            </a:r>
            <a:r>
              <a:rPr lang="en-US" sz="2600" dirty="0" smtClean="0"/>
              <a:t> </a:t>
            </a:r>
            <a:r>
              <a:rPr lang="en-US" sz="2600" dirty="0" err="1" smtClean="0"/>
              <a:t>điệu</a:t>
            </a:r>
            <a:r>
              <a:rPr lang="en-US" sz="2600" dirty="0" smtClean="0"/>
              <a:t> </a:t>
            </a:r>
            <a:r>
              <a:rPr lang="en-US" sz="2600" dirty="0" err="1" smtClean="0"/>
              <a:t>bài</a:t>
            </a:r>
            <a:r>
              <a:rPr lang="en-US" sz="2600" dirty="0" smtClean="0"/>
              <a:t> </a:t>
            </a:r>
            <a:r>
              <a:rPr lang="en-US" sz="2600" dirty="0" err="1" smtClean="0"/>
              <a:t>hát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3962400"/>
            <a:ext cx="571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- </a:t>
            </a:r>
            <a:r>
              <a:rPr lang="en-US" sz="2600" dirty="0" err="1" smtClean="0"/>
              <a:t>Cô</a:t>
            </a:r>
            <a:r>
              <a:rPr lang="en-US" sz="2600" dirty="0" smtClean="0"/>
              <a:t> </a:t>
            </a:r>
            <a:r>
              <a:rPr lang="en-US" sz="2600" dirty="0" err="1" smtClean="0"/>
              <a:t>hát</a:t>
            </a:r>
            <a:r>
              <a:rPr lang="en-US" sz="2600" dirty="0" smtClean="0"/>
              <a:t> </a:t>
            </a:r>
            <a:r>
              <a:rPr lang="en-US" sz="2600" dirty="0" err="1" smtClean="0"/>
              <a:t>lần</a:t>
            </a:r>
            <a:r>
              <a:rPr lang="en-US" sz="2600" dirty="0" smtClean="0"/>
              <a:t> 3: </a:t>
            </a:r>
            <a:r>
              <a:rPr lang="en-US" sz="2600" dirty="0" err="1" smtClean="0"/>
              <a:t>Cô</a:t>
            </a:r>
            <a:r>
              <a:rPr lang="en-US" sz="2600" dirty="0" smtClean="0"/>
              <a:t> </a:t>
            </a:r>
            <a:r>
              <a:rPr lang="en-US" sz="2600" dirty="0" err="1" smtClean="0"/>
              <a:t>khuyến</a:t>
            </a:r>
            <a:r>
              <a:rPr lang="en-US" sz="2600" dirty="0" smtClean="0"/>
              <a:t> </a:t>
            </a:r>
            <a:r>
              <a:rPr lang="en-US" sz="2600" dirty="0" err="1" smtClean="0"/>
              <a:t>khích</a:t>
            </a:r>
            <a:r>
              <a:rPr lang="en-US" sz="2600" dirty="0" smtClean="0"/>
              <a:t> </a:t>
            </a:r>
            <a:r>
              <a:rPr lang="en-US" sz="2600" dirty="0" err="1" smtClean="0"/>
              <a:t>trẻ</a:t>
            </a:r>
            <a:r>
              <a:rPr lang="en-US" sz="2600" dirty="0" smtClean="0"/>
              <a:t> </a:t>
            </a:r>
            <a:r>
              <a:rPr lang="en-US" sz="2600" dirty="0" err="1" smtClean="0"/>
              <a:t>hát</a:t>
            </a:r>
            <a:r>
              <a:rPr lang="en-US" sz="2600" dirty="0" smtClean="0"/>
              <a:t> </a:t>
            </a:r>
            <a:r>
              <a:rPr lang="en-US" sz="2600" dirty="0" err="1" smtClean="0"/>
              <a:t>cùng</a:t>
            </a:r>
            <a:r>
              <a:rPr lang="en-US" sz="2600" dirty="0" smtClean="0"/>
              <a:t> </a:t>
            </a:r>
            <a:r>
              <a:rPr lang="en-US" sz="2600" dirty="0" err="1" smtClean="0"/>
              <a:t>cô</a:t>
            </a:r>
            <a:r>
              <a:rPr lang="en-US" sz="2600" dirty="0" smtClean="0">
                <a:solidFill>
                  <a:srgbClr val="00B050"/>
                </a:solidFill>
              </a:rPr>
              <a:t>.</a:t>
            </a:r>
            <a:endParaRPr lang="en-US" sz="2600" dirty="0">
              <a:solidFill>
                <a:srgbClr val="00B050"/>
              </a:solidFill>
            </a:endParaRPr>
          </a:p>
        </p:txBody>
      </p:sp>
      <p:pic>
        <p:nvPicPr>
          <p:cNvPr id="2" name="làm chú bộ đội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438400"/>
            <a:ext cx="72390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pt-BR" sz="4100" dirty="0" smtClean="0">
                <a:solidFill>
                  <a:schemeClr val="accent5">
                    <a:lumMod val="75000"/>
                  </a:schemeClr>
                </a:solidFill>
              </a:rPr>
              <a:t> - Cô hát lần 2: Hỏi giai điệu bài hát. Giới thỉệu nội dung bài hát: “các bạn nhỏ học ở trường mầm non được học múa, hát, có cô giáo là mẹ và các bạn nhỏ là con”. </a:t>
            </a:r>
            <a:endParaRPr lang="en-US" sz="4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810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FF0000"/>
                </a:solidFill>
              </a:rPr>
              <a:t>* Nghe hát: “ Cháu thương chú bộ đội</a:t>
            </a:r>
            <a:r>
              <a:rPr lang="en-US" sz="4400" dirty="0" smtClean="0">
                <a:solidFill>
                  <a:srgbClr val="FF0000"/>
                </a:solidFill>
              </a:rPr>
              <a:t>”:</a:t>
            </a:r>
            <a:endParaRPr lang="en-US" sz="4400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FFC000"/>
                </a:solidFill>
              </a:rPr>
              <a:t>- Cô hát lần 1(Có đàn): Hỏi trẻ tên bài hát?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cháu thương chú bộ đội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5435" y="396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allAtOnce"/>
      <p:bldP spid="11" grpId="0" build="allAtOnce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696200" cy="2362201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Chúng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mình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hãy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cùng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xem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các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bạn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nhỏ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biểu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diễn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như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thế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nào</a:t>
            </a:r>
            <a:r>
              <a:rPr lang="en-US" sz="4000" b="1" i="1" dirty="0" smtClean="0">
                <a:solidFill>
                  <a:srgbClr val="00B0F0"/>
                </a:solidFill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</a:rPr>
              <a:t>nhé</a:t>
            </a:r>
            <a:r>
              <a:rPr lang="en-US" sz="4000" b="1" i="1" dirty="0" smtClean="0">
                <a:solidFill>
                  <a:srgbClr val="00B0F0"/>
                </a:solidFill>
              </a:rPr>
              <a:t>!</a:t>
            </a:r>
            <a:r>
              <a:rPr lang="en-US" sz="4000" dirty="0" smtClean="0">
                <a:solidFill>
                  <a:srgbClr val="00B0F0"/>
                </a:solidFill>
              </a:rPr>
              <a:t/>
            </a:r>
            <a:br>
              <a:rPr lang="en-US" sz="4000" dirty="0" smtClean="0">
                <a:solidFill>
                  <a:srgbClr val="00B0F0"/>
                </a:solidFill>
              </a:rPr>
            </a:b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5" name="Cháu Thương Chú Bộ Đội - V.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t="-8000" r="-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6477000" cy="2819400"/>
          </a:xfrm>
        </p:spPr>
        <p:txBody>
          <a:bodyPr>
            <a:normAutofit/>
          </a:bodyPr>
          <a:lstStyle/>
          <a:p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chân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ơn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334</Words>
  <Application>Microsoft Office PowerPoint</Application>
  <PresentationFormat>On-screen Show (4:3)</PresentationFormat>
  <Paragraphs>39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Phòng GD&amp;ĐT Quận Long Biên Trường Mầm non Gia Thượng </vt:lpstr>
      <vt:lpstr>I. Mục đích yêu cầu:</vt:lpstr>
      <vt:lpstr>II. Chuẩn bị:</vt:lpstr>
      <vt:lpstr>III. Cách tiến hành:</vt:lpstr>
      <vt:lpstr>PowerPoint Presentation</vt:lpstr>
      <vt:lpstr>- Cô hát lần 1(Có đàn): Hỏi trẻ tên bài hát? </vt:lpstr>
      <vt:lpstr> Chúng mình hãy cùng xem các bạn nhỏ biểu diễn như thế nào nhé! </vt:lpstr>
      <vt:lpstr>Xin chân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MyPC</cp:lastModifiedBy>
  <cp:revision>39</cp:revision>
  <dcterms:created xsi:type="dcterms:W3CDTF">2018-09-26T01:50:18Z</dcterms:created>
  <dcterms:modified xsi:type="dcterms:W3CDTF">2019-04-08T06:53:07Z</dcterms:modified>
</cp:coreProperties>
</file>